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Quattrocento" panose="020B0604020202020204" charset="0"/>
      <p:regular r:id="rId16"/>
    </p:embeddedFont>
    <p:embeddedFont>
      <p:font typeface="Wingdings 3" panose="05040102010807070707" pitchFamily="18" charset="2"/>
      <p:regular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56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403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142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4955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459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61859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925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420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739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945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624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58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151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3197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10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81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709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71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912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430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381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057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703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092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52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9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21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Matolarning tasnifi va assortimenti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88822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Ushbu taqdimot matolarning xilma-xilligi va ularning tasnifiga bag'ishlangan. Matolarning xossalari, tarkibi va tayyorlash usullari haqida bilib olasiz. Shuningdek, turli mato turlari va ularning qo'llanilishini ko'rib chiqamiz.</a:t>
            </a:r>
            <a:endParaRPr lang="en-US" sz="1850" dirty="0">
              <a:solidFill>
                <a:srgbClr val="FF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952857" y="5850017"/>
            <a:ext cx="15251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Quattrocento Medium" pitchFamily="34" charset="0"/>
                <a:ea typeface="Quattrocento Medium" pitchFamily="34" charset="-122"/>
                <a:cs typeface="Quattrocento Medium" pitchFamily="34" charset="-120"/>
              </a:rPr>
              <a:t>xm</a:t>
            </a: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07182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Matolarning xossalari va ularning tasniflari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95835" y="37880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Fizik xossalari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Mustahkamlik, elastiklik, gigroskopiklik va havo o'tkazuvchanligi.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Kimyoviy xossalari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Kislotalarga, ishqorlarga va organik erituvchilarga chidamlilik.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Texnologik xossalari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Yigirilish, to'qilish va pardozlash qobiliyati.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7764"/>
            <a:ext cx="103110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Matolarning tarkibi va tayyorlash usullari</a:t>
            </a:r>
            <a:endParaRPr lang="en-US" sz="4400" b="1" dirty="0"/>
          </a:p>
        </p:txBody>
      </p:sp>
      <p:sp>
        <p:nvSpPr>
          <p:cNvPr id="4" name="Shape 1"/>
          <p:cNvSpPr/>
          <p:nvPr/>
        </p:nvSpPr>
        <p:spPr>
          <a:xfrm>
            <a:off x="837724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Tabiiy matolar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81560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Paxta, zig'ir, jun va ipak kabi tabiiy tolalar asosida tayyorlanadi.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Sun'iy matolar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81560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Viskoza, asetat va triasetat kabi tabiiy polimerlardan tayyorlanadi.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Sintetik matolar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Poliamid, poliester va poliakrilonitril kabi sintetik polimerlardan tayyorlanadi.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98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Ip gazlamalari: tabiiy va sintetik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56556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4283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Tabiiy ip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898827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Paxta tolasidan tayyorlangan </a:t>
            </a: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matolar gigroskopik va nafas oluvchan.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827" y="356556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44032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Sintetik ip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4898827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Poliester va neylon kabi sintetik tolalardan tayyorlangan matolar chidamli va oson parvarishlanadi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6461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Junli matolar: tibbiy va tekstil sohasida qo'llanilishi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531626"/>
            <a:ext cx="30480" cy="4933236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05478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8008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1136868" y="2901077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7709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Tibbiyotda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326648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Bandajlar, issiqlik saqlovchi kiyimlar va ortopedik mahsulotlar.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503432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78035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1106031" y="4880610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7803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Tekstil sohasida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524601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Palto, kostyum, ko'ylak va boshqa kiyimlar.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63082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37686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1104721" y="6477119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63469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Uy to'qimachilik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842522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Gilamlar, adyollar va mebel qoplamalari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70697"/>
            <a:ext cx="82081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Ipak matolari: xossalari va turlari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733687"/>
            <a:ext cx="4318278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Xossalari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29319" y="654569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Yumshoqlik, silliqlik, yorqinlik va yuqori mustahkamlik.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002" y="4733687"/>
            <a:ext cx="431827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5317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Turlari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421457" y="6666667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Atlas, shifon, krep va boshqa turli xil to'qimalar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79" y="4733687"/>
            <a:ext cx="4318278" cy="957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Qo'llanilishi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54569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Elegant kiyimlar, sharflar, ro'mollar va uy to'qimachilik buyumlari.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1145" y="1414004"/>
            <a:ext cx="99179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Aralash matolar: tarkibi va xususiyatlari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Paxta va poliester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Chidamlilik, oson parvarish va gigroskopiklik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98807" y="4193977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Jun va sintetik tolalar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Issiqlik </a:t>
            </a: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saqlash, chidamlilik va kamroq qimmatbaho.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52817" y="3249335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Ipak va paxta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Yumshoqlik, silliqlik va nafas oluvchanlik.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79068" y="5957054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950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5802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Ushbu taqdimotda matolarning tasnifi va assortimenti haqida bilib oldingiz. Endi bilimingizni sinab ko'rish vaqti keldi!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81025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Matolarning asosiy xossalari nima?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2769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Tabiiy va sintetik matolarning farqi nimada?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7437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Aralash matolar qanday afzalliklarga ega?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6" y="157656"/>
            <a:ext cx="13716000" cy="781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77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</TotalTime>
  <Words>312</Words>
  <Application>Microsoft Office PowerPoint</Application>
  <PresentationFormat>Произвольный</PresentationFormat>
  <Paragraphs>61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Quattrocento Medium</vt:lpstr>
      <vt:lpstr>Calibri</vt:lpstr>
      <vt:lpstr>Quattrocento</vt:lpstr>
      <vt:lpstr>Wingdings 3</vt:lpstr>
      <vt:lpstr>Trebuchet MS</vt:lpstr>
      <vt:lpstr>Arial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O'tkirbek</cp:lastModifiedBy>
  <cp:revision>3</cp:revision>
  <dcterms:created xsi:type="dcterms:W3CDTF">2025-02-08T09:05:13Z</dcterms:created>
  <dcterms:modified xsi:type="dcterms:W3CDTF">2025-03-25T01:03:26Z</dcterms:modified>
</cp:coreProperties>
</file>